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1" autoAdjust="0"/>
    <p:restoredTop sz="94660"/>
  </p:normalViewPr>
  <p:slideViewPr>
    <p:cSldViewPr snapToGrid="0">
      <p:cViewPr>
        <p:scale>
          <a:sx n="67" d="100"/>
          <a:sy n="67" d="100"/>
        </p:scale>
        <p:origin x="-70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902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681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581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03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607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50755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58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916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612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47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8128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2716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8609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057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7927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3556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832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52118-36B6-44A2-8DEF-7DFCEE6048E9}" type="datetimeFigureOut">
              <a:rPr lang="bg-BG" smtClean="0"/>
              <a:t>21.6.2020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E39B-811A-4ECC-BE48-5CE46E4B75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7624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4800" b="1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</a:t>
            </a:r>
            <a:r>
              <a:rPr lang="bg-BG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bg-BG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МАЙ</a:t>
            </a:r>
            <a:r>
              <a:rPr lang="bg-BG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3200" b="1" dirty="0">
                <a:solidFill>
                  <a:schemeClr val="tx2">
                    <a:lumMod val="10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ТЕМА : МАТЕМАТИКАТА В МОЕТО ИМЕ</a:t>
            </a:r>
            <a:endParaRPr lang="bg-BG" sz="3200" b="1" dirty="0">
              <a:solidFill>
                <a:schemeClr val="tx2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bg-BG" dirty="0"/>
          </a:p>
          <a:p>
            <a:pPr algn="r"/>
            <a:endParaRPr lang="bg-BG" sz="1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9234" y="0"/>
            <a:ext cx="3622766" cy="27954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51" y="0"/>
            <a:ext cx="2393562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2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DA6B7BD-DC97-481E-8437-3E0D1AED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Д 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54ACEE51-B305-4535-AC46-6C1FF23E57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Д като деление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A95480A3-AE7B-4FCE-98D4-6380E4479C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dirty="0"/>
              <a:t>Делението е едно четирите прости </a:t>
            </a:r>
            <a:r>
              <a:rPr lang="bg-BG" sz="3600" dirty="0" err="1"/>
              <a:t>марематиески</a:t>
            </a:r>
            <a:r>
              <a:rPr lang="bg-BG" sz="3600" dirty="0"/>
              <a:t> действия </a:t>
            </a:r>
          </a:p>
          <a:p>
            <a:pPr marL="0" indent="0">
              <a:buNone/>
            </a:pPr>
            <a:endParaRPr lang="bg-BG" sz="3600" dirty="0"/>
          </a:p>
          <a:p>
            <a:pPr marL="0" indent="0">
              <a:buNone/>
            </a:pPr>
            <a:r>
              <a:rPr lang="en-US" sz="3600" dirty="0"/>
              <a:t>a:b=c   </a:t>
            </a:r>
            <a:endParaRPr lang="bg-BG" sz="3600" dirty="0"/>
          </a:p>
          <a:p>
            <a:pPr marL="0" indent="0">
              <a:buNone/>
            </a:pPr>
            <a:endParaRPr lang="bg-BG" sz="3600" dirty="0"/>
          </a:p>
        </p:txBody>
      </p:sp>
      <p:sp>
        <p:nvSpPr>
          <p:cNvPr id="5" name="Знак за деление 4">
            <a:extLst>
              <a:ext uri="{FF2B5EF4-FFF2-40B4-BE49-F238E27FC236}">
                <a16:creationId xmlns:a16="http://schemas.microsoft.com/office/drawing/2014/main" xmlns="" id="{08CC5225-D733-4D12-B32E-6F5DC7F2500C}"/>
              </a:ext>
            </a:extLst>
          </p:cNvPr>
          <p:cNvSpPr/>
          <p:nvPr/>
        </p:nvSpPr>
        <p:spPr>
          <a:xfrm>
            <a:off x="3344449" y="2971800"/>
            <a:ext cx="914400" cy="914400"/>
          </a:xfrm>
          <a:prstGeom prst="mathDivid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051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B78CC627-3BC0-4119-ABD0-3E0F074F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dirty="0"/>
              <a:t>        </a:t>
            </a:r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0B465F1C-A384-4481-AAAD-72B00B6562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3600" dirty="0"/>
              <a:t>Естествени числа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21F89A2B-9745-49B7-8BA7-6F5E89A985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/>
              <a:t>В </a:t>
            </a:r>
            <a:r>
              <a:rPr lang="ru-RU" sz="3600" dirty="0" err="1"/>
              <a:t>математиката</a:t>
            </a:r>
            <a:r>
              <a:rPr lang="ru-RU" sz="3600" dirty="0"/>
              <a:t> </a:t>
            </a:r>
            <a:r>
              <a:rPr lang="ru-RU" sz="3600" dirty="0" err="1"/>
              <a:t>естествено</a:t>
            </a:r>
            <a:r>
              <a:rPr lang="ru-RU" sz="3600" dirty="0"/>
              <a:t> число е </a:t>
            </a:r>
            <a:r>
              <a:rPr lang="ru-RU" sz="3600" dirty="0" err="1"/>
              <a:t>цяло</a:t>
            </a:r>
            <a:r>
              <a:rPr lang="ru-RU" sz="3600" dirty="0"/>
              <a:t> </a:t>
            </a:r>
            <a:r>
              <a:rPr lang="ru-RU" sz="3600" dirty="0" err="1"/>
              <a:t>положително</a:t>
            </a:r>
            <a:r>
              <a:rPr lang="ru-RU" sz="3600" dirty="0"/>
              <a:t> число (1, 2, 3, …).</a:t>
            </a:r>
          </a:p>
          <a:p>
            <a:endParaRPr lang="ru-RU" sz="3600" dirty="0"/>
          </a:p>
          <a:p>
            <a:r>
              <a:rPr lang="ru-RU" sz="3600" dirty="0"/>
              <a:t>10, 11, 18, 365,9476, …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14797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6BCD3B1E-83A7-4A06-89DA-8786C230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Я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9EF1B075-D37D-491D-A05C-E64BDCF8F1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dirty="0" err="1"/>
              <a:t>геометри</a:t>
            </a:r>
            <a:r>
              <a:rPr lang="bg-BG" sz="3600" dirty="0" err="1">
                <a:solidFill>
                  <a:schemeClr val="bg1"/>
                </a:solidFill>
              </a:rPr>
              <a:t>Я</a:t>
            </a:r>
            <a:endParaRPr lang="bg-BG" sz="3600" dirty="0">
              <a:solidFill>
                <a:schemeClr val="bg1"/>
              </a:solidFill>
            </a:endParaRP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D6780C4B-36D6-4B19-AAA5-955BFF398B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3045" y="2505455"/>
            <a:ext cx="4151137" cy="330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3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6B769D35-AA69-4802-A98A-0B03BA44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н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F2B5E257-E18E-4925-A6CE-F33F6DEB2C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dirty="0"/>
              <a:t>Неизвестно число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F6D4AAB2-0BA9-4290-9BD8-8C893D761C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dirty="0"/>
              <a:t>Х.10=20</a:t>
            </a:r>
          </a:p>
          <a:p>
            <a:pPr marL="0" indent="0">
              <a:buNone/>
            </a:pPr>
            <a:r>
              <a:rPr lang="bg-BG" sz="3600" dirty="0"/>
              <a:t>Х=?</a:t>
            </a:r>
          </a:p>
          <a:p>
            <a:pPr marL="0" indent="0">
              <a:buNone/>
            </a:pPr>
            <a:r>
              <a:rPr lang="bg-BG" sz="3600" dirty="0"/>
              <a:t>Х=20:10</a:t>
            </a:r>
          </a:p>
          <a:p>
            <a:pPr marL="0" indent="0">
              <a:buNone/>
            </a:pPr>
            <a:r>
              <a:rPr lang="bg-BG" sz="3600" dirty="0"/>
              <a:t>Х=2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76BC7BCC-3217-4425-A834-F6554F1BA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7" y="2919662"/>
            <a:ext cx="5526506" cy="276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6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2EA757E-0693-40CB-9115-118DA3F7C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26" y="0"/>
            <a:ext cx="9636456" cy="2999874"/>
          </a:xfrm>
        </p:spPr>
        <p:txBody>
          <a:bodyPr>
            <a:normAutofit/>
          </a:bodyPr>
          <a:lstStyle/>
          <a:p>
            <a:pPr algn="ctr"/>
            <a:r>
              <a:rPr lang="bg-BG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Изготвил: </a:t>
            </a:r>
            <a:r>
              <a:rPr lang="bg-BG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Деян Теодор Георгиев</a:t>
            </a:r>
            <a:endParaRPr lang="bg-BG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30300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2667</TotalTime>
  <Words>69</Words>
  <Application>Microsoft Office PowerPoint</Application>
  <PresentationFormat>Custom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Берлин</vt:lpstr>
      <vt:lpstr>  Презентация 24 МАЙ </vt:lpstr>
      <vt:lpstr>         Д  </vt:lpstr>
      <vt:lpstr>        Е</vt:lpstr>
      <vt:lpstr>        Я</vt:lpstr>
      <vt:lpstr>            н</vt:lpstr>
      <vt:lpstr>Изготвил: Деян Теодор Георгиев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24 МАЙ</dc:title>
  <dc:creator>User</dc:creator>
  <cp:lastModifiedBy>Adin</cp:lastModifiedBy>
  <cp:revision>26</cp:revision>
  <dcterms:created xsi:type="dcterms:W3CDTF">2020-04-29T10:52:37Z</dcterms:created>
  <dcterms:modified xsi:type="dcterms:W3CDTF">2020-06-21T16:53:07Z</dcterms:modified>
</cp:coreProperties>
</file>